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97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16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01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8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72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52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9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81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06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5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1A37-2BE5-4CF1-B5C6-0353200322DF}" type="datetimeFigureOut">
              <a:rPr lang="pl-PL" smtClean="0"/>
              <a:t>2021-02-06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C575-6B1B-4783-A0F9-E07598D8E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71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Prezentacja 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667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</dc:title>
  <dc:creator>Zosia</dc:creator>
  <cp:lastModifiedBy>Zosia</cp:lastModifiedBy>
  <cp:revision>1</cp:revision>
  <dcterms:created xsi:type="dcterms:W3CDTF">2021-02-06T18:55:06Z</dcterms:created>
  <dcterms:modified xsi:type="dcterms:W3CDTF">2021-02-06T18:55:45Z</dcterms:modified>
</cp:coreProperties>
</file>